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0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FFFFFF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01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6636755" y="3987701"/>
            <a:ext cx="1980000" cy="52389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30778" y="1143152"/>
            <a:ext cx="3071052" cy="4520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L0050043.30.80M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Product Code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OUD-11.30.80.M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Color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RAL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Body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IP44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Mid Power LED</a:t>
            </a: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45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W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Flux 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3525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lm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Efficiency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78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lm/W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Voltage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Hz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 Factor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0,9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CCT (K)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3000 K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CRI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8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55"/>
          <a:stretch/>
        </p:blipFill>
        <p:spPr bwMode="auto">
          <a:xfrm>
            <a:off x="6792227" y="4127059"/>
            <a:ext cx="1631400" cy="360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0" name="Metin kutusu 19"/>
          <p:cNvSpPr txBox="1"/>
          <p:nvPr/>
        </p:nvSpPr>
        <p:spPr>
          <a:xfrm>
            <a:off x="4002036" y="3720299"/>
            <a:ext cx="148348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Photometric Curve</a:t>
            </a:r>
          </a:p>
        </p:txBody>
      </p:sp>
      <p:sp>
        <p:nvSpPr>
          <p:cNvPr id="21" name="Metin kutusu 20"/>
          <p:cNvSpPr txBox="1"/>
          <p:nvPr/>
        </p:nvSpPr>
        <p:spPr>
          <a:xfrm>
            <a:off x="7107629" y="4580625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pic>
        <p:nvPicPr>
          <p:cNvPr id="34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7" y="6124869"/>
            <a:ext cx="878397" cy="155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42" name="Metin kutusu 20"/>
          <p:cNvSpPr txBox="1"/>
          <p:nvPr/>
        </p:nvSpPr>
        <p:spPr>
          <a:xfrm>
            <a:off x="7055050" y="3720299"/>
            <a:ext cx="1137812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smtClean="0">
                <a:solidFill>
                  <a:srgbClr val="5AB039"/>
                </a:solidFill>
              </a:rPr>
              <a:t>Color Options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46527" y="1001575"/>
            <a:ext cx="139333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OUD-11.30.80M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sp>
        <p:nvSpPr>
          <p:cNvPr id="30" name="Metin kutusu 29"/>
          <p:cNvSpPr txBox="1"/>
          <p:nvPr/>
        </p:nvSpPr>
        <p:spPr>
          <a:xfrm>
            <a:off x="7521508" y="620616"/>
            <a:ext cx="2092239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138" dirty="0" smtClean="0">
                <a:solidFill>
                  <a:srgbClr val="8E9293"/>
                </a:solidFill>
              </a:rPr>
              <a:t>SURFACE MOUNTED SPOTLIGHT</a:t>
            </a:r>
            <a:endParaRPr lang="tr-TR" sz="1138" dirty="0">
              <a:solidFill>
                <a:srgbClr val="8E9293"/>
              </a:solidFill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636755" y="5034026"/>
            <a:ext cx="1980000" cy="1026055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10" name="Resim 9"/>
          <p:cNvPicPr>
            <a:picLocks noChangeAspect="1"/>
          </p:cNvPicPr>
          <p:nvPr/>
        </p:nvPicPr>
        <p:blipFill rotWithShape="1">
          <a:blip r:embed="rId17"/>
          <a:srcRect l="9218" r="9218"/>
          <a:stretch/>
        </p:blipFill>
        <p:spPr>
          <a:xfrm>
            <a:off x="6636755" y="1334704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6" name="Resim 5"/>
          <p:cNvPicPr>
            <a:picLocks noChangeAspect="1"/>
          </p:cNvPicPr>
          <p:nvPr/>
        </p:nvPicPr>
        <p:blipFill rotWithShape="1">
          <a:blip r:embed="rId18">
            <a:duotone>
              <a:prstClr val="black"/>
              <a:schemeClr val="bg1">
                <a:tint val="45000"/>
                <a:satMod val="400000"/>
              </a:schemeClr>
            </a:duotone>
          </a:blip>
          <a:srcRect l="-2226" t="14739" r="2226" b="6889"/>
          <a:stretch/>
        </p:blipFill>
        <p:spPr>
          <a:xfrm>
            <a:off x="3756022" y="4000927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</p:spTree>
    <p:extLst>
      <p:ext uri="{BB962C8B-B14F-4D97-AF65-F5344CB8AC3E}">
        <p14:creationId xmlns:p14="http://schemas.microsoft.com/office/powerpoint/2010/main" val="2361532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1193</TotalTime>
  <Words>31</Words>
  <Application>Microsoft Office PowerPoint</Application>
  <PresentationFormat>A4 Kağıt (210x297 mm)</PresentationFormat>
  <Paragraphs>34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151</cp:revision>
  <dcterms:created xsi:type="dcterms:W3CDTF">2017-09-22T11:55:01Z</dcterms:created>
  <dcterms:modified xsi:type="dcterms:W3CDTF">2017-10-02T07:33:24Z</dcterms:modified>
</cp:coreProperties>
</file>