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1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7202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L0050043.30.80W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OUD-11.30.80.W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45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3525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78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46527" y="1001575"/>
            <a:ext cx="139974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OUD-11.30.80W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7521508" y="620616"/>
            <a:ext cx="209223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SURFACE MOUNTED SPOTLIGHT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636755" y="5034026"/>
            <a:ext cx="1980000" cy="1026055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17"/>
          <a:srcRect l="9218" r="9218"/>
          <a:stretch/>
        </p:blipFill>
        <p:spPr>
          <a:xfrm>
            <a:off x="6636755" y="1334704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6" name="Resim 5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t="15520" b="6886"/>
          <a:stretch/>
        </p:blipFill>
        <p:spPr>
          <a:xfrm>
            <a:off x="3763183" y="406566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149520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1193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151</cp:revision>
  <dcterms:created xsi:type="dcterms:W3CDTF">2017-09-22T11:55:01Z</dcterms:created>
  <dcterms:modified xsi:type="dcterms:W3CDTF">2017-10-02T07:33:33Z</dcterms:modified>
</cp:coreProperties>
</file>