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874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L0050043.40.80M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OUD-11.40.80.M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45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3878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85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46527" y="1001575"/>
            <a:ext cx="13933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OUD-11.40.80M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7521508" y="620616"/>
            <a:ext cx="209223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SURFACE MOUNTED SPOTLIGHT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36755" y="5034026"/>
            <a:ext cx="1980000" cy="1026055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7"/>
          <a:srcRect l="9218" r="9218"/>
          <a:stretch/>
        </p:blipFill>
        <p:spPr>
          <a:xfrm>
            <a:off x="6636755" y="13347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28" name="Resim 27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4739" r="2226" b="6889"/>
          <a:stretch/>
        </p:blipFill>
        <p:spPr>
          <a:xfrm>
            <a:off x="3756022" y="400092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67548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151</cp:revision>
  <dcterms:created xsi:type="dcterms:W3CDTF">2017-09-22T11:55:01Z</dcterms:created>
  <dcterms:modified xsi:type="dcterms:W3CDTF">2017-10-02T07:34:14Z</dcterms:modified>
</cp:coreProperties>
</file>