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2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8684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52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L0050043.40.80N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OUD-11.40.80.N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45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3878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lm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85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Metin kutusu 19"/>
          <p:cNvSpPr txBox="1"/>
          <p:nvPr/>
        </p:nvSpPr>
        <p:spPr>
          <a:xfrm>
            <a:off x="4002036" y="372029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Photometric Curve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7107629" y="4580625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46527" y="1001575"/>
            <a:ext cx="135485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OUD-11.40.80N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sp>
        <p:nvSpPr>
          <p:cNvPr id="30" name="Metin kutusu 29"/>
          <p:cNvSpPr txBox="1"/>
          <p:nvPr/>
        </p:nvSpPr>
        <p:spPr>
          <a:xfrm>
            <a:off x="7521508" y="620616"/>
            <a:ext cx="2092239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SURFACE MOUNTED SPOTLIGHT</a:t>
            </a:r>
            <a:endParaRPr lang="tr-TR" sz="1138" dirty="0">
              <a:solidFill>
                <a:srgbClr val="8E9293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636755" y="5034026"/>
            <a:ext cx="1980000" cy="1026055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17">
            <a:duotone>
              <a:prstClr val="black"/>
              <a:schemeClr val="bg1">
                <a:tint val="45000"/>
                <a:satMod val="400000"/>
              </a:schemeClr>
            </a:duotone>
          </a:blip>
          <a:srcRect t="16944" b="5762"/>
          <a:stretch/>
        </p:blipFill>
        <p:spPr>
          <a:xfrm>
            <a:off x="3771591" y="401268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10" name="Resim 9"/>
          <p:cNvPicPr>
            <a:picLocks noChangeAspect="1"/>
          </p:cNvPicPr>
          <p:nvPr/>
        </p:nvPicPr>
        <p:blipFill rotWithShape="1">
          <a:blip r:embed="rId18"/>
          <a:srcRect l="9218" r="9218"/>
          <a:stretch/>
        </p:blipFill>
        <p:spPr>
          <a:xfrm>
            <a:off x="6636755" y="1334704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34256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1193</TotalTime>
  <Words>31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151</cp:revision>
  <dcterms:created xsi:type="dcterms:W3CDTF">2017-09-22T11:55:01Z</dcterms:created>
  <dcterms:modified xsi:type="dcterms:W3CDTF">2017-10-02T07:34:24Z</dcterms:modified>
</cp:coreProperties>
</file>