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062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L0050043.40.90W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OUD-11.40.90.W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3684 </a:t>
            </a:r>
            <a:r>
              <a:rPr lang="tr-TR" sz="1138" dirty="0" err="1" smtClean="0">
                <a:solidFill>
                  <a:schemeClr val="bg1">
                    <a:lumMod val="50000"/>
                  </a:schemeClr>
                </a:solidFill>
              </a:rPr>
              <a:t>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97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OUD-11.40.90W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5520" b="6886"/>
          <a:stretch/>
        </p:blipFill>
        <p:spPr>
          <a:xfrm>
            <a:off x="3763183" y="406566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84299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2017-10-02T07:35:01Z</dcterms:modified>
</cp:coreProperties>
</file>