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5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L0050077.CL.27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COVE.1500.CL27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18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1506lm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83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49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COVE.1500.CL.27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32" name="Resim 31"/>
          <p:cNvPicPr>
            <a:picLocks noChangeAspect="1"/>
          </p:cNvPicPr>
          <p:nvPr/>
        </p:nvPicPr>
        <p:blipFill rotWithShape="1">
          <a:blip r:embed="rId16"/>
          <a:srcRect t="664" b="664"/>
          <a:stretch/>
        </p:blipFill>
        <p:spPr>
          <a:xfrm>
            <a:off x="6633956" y="14255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31" name="Metin kutusu 30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15909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1340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263</cp:revision>
  <dcterms:created xsi:type="dcterms:W3CDTF">2017-09-22T11:55:01Z</dcterms:created>
  <dcterms:modified xsi:type="dcterms:W3CDTF">2017-10-03T05:31:58Z</dcterms:modified>
</cp:coreProperties>
</file>