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1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87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L0050077.OP.30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COVE.1500.OP30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14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1165lm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64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47912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COVE.1500.OP.30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38712" y="3424237"/>
            <a:ext cx="28575" cy="9525"/>
          </a:xfrm>
          <a:prstGeom prst="rect">
            <a:avLst/>
          </a:prstGeom>
        </p:spPr>
      </p:pic>
      <p:pic>
        <p:nvPicPr>
          <p:cNvPr id="29" name="Resim 28"/>
          <p:cNvPicPr>
            <a:picLocks noChangeAspect="1"/>
          </p:cNvPicPr>
          <p:nvPr/>
        </p:nvPicPr>
        <p:blipFill rotWithShape="1">
          <a:blip r:embed="rId16"/>
          <a:srcRect l="446" r="446"/>
          <a:stretch/>
        </p:blipFill>
        <p:spPr>
          <a:xfrm>
            <a:off x="6633956" y="135475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32" name="Rectangle 39"/>
          <p:cNvSpPr/>
          <p:nvPr/>
        </p:nvSpPr>
        <p:spPr>
          <a:xfrm>
            <a:off x="3812789" y="4039837"/>
            <a:ext cx="1980000" cy="745960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6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7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38" name="Resim 37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9" name="Resim 3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41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43" name="Resim 42"/>
          <p:cNvPicPr>
            <a:picLocks noChangeAspect="1"/>
          </p:cNvPicPr>
          <p:nvPr/>
        </p:nvPicPr>
        <p:blipFill rotWithShape="1">
          <a:blip r:embed="rId19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44" name="Resim 43"/>
          <p:cNvPicPr>
            <a:picLocks noChangeAspect="1"/>
          </p:cNvPicPr>
          <p:nvPr/>
        </p:nvPicPr>
        <p:blipFill rotWithShape="1">
          <a:blip r:embed="rId20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  <p:sp>
        <p:nvSpPr>
          <p:cNvPr id="45" name="Metin kutusu 44"/>
          <p:cNvSpPr txBox="1"/>
          <p:nvPr/>
        </p:nvSpPr>
        <p:spPr>
          <a:xfrm>
            <a:off x="4061048" y="115502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Photometric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>
                <a:solidFill>
                  <a:srgbClr val="5AB039"/>
                </a:solidFill>
              </a:rPr>
              <a:t>Curve</a:t>
            </a:r>
          </a:p>
        </p:txBody>
      </p:sp>
      <p:sp>
        <p:nvSpPr>
          <p:cNvPr id="40" name="Metin kutusu 39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</p:spTree>
    <p:extLst>
      <p:ext uri="{BB962C8B-B14F-4D97-AF65-F5344CB8AC3E}">
        <p14:creationId xmlns:p14="http://schemas.microsoft.com/office/powerpoint/2010/main" val="247047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1338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261</cp:revision>
  <dcterms:created xsi:type="dcterms:W3CDTF">2017-09-22T11:55:01Z</dcterms:created>
  <dcterms:modified xsi:type="dcterms:W3CDTF">2017-10-03T05:32:34Z</dcterms:modified>
</cp:coreProperties>
</file>