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2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035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L0050077.OP.40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COVE.1500.OP40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14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1186lm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65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791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COVE.1500.OP.40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29" name="Resim 28"/>
          <p:cNvPicPr>
            <a:picLocks noChangeAspect="1"/>
          </p:cNvPicPr>
          <p:nvPr/>
        </p:nvPicPr>
        <p:blipFill rotWithShape="1">
          <a:blip r:embed="rId16"/>
          <a:srcRect l="446" r="446"/>
          <a:stretch/>
        </p:blipFill>
        <p:spPr>
          <a:xfrm>
            <a:off x="6633956" y="135475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2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270345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1338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263</cp:revision>
  <dcterms:created xsi:type="dcterms:W3CDTF">2017-09-22T11:55:01Z</dcterms:created>
  <dcterms:modified xsi:type="dcterms:W3CDTF">2017-10-03T05:32:52Z</dcterms:modified>
</cp:coreProperties>
</file>