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5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0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L0050074.CL.27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COVE.200.CL.27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305lm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77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3585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COVE.200.CL.27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97724" y="858967"/>
            <a:ext cx="28575" cy="95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7"/>
          <a:srcRect t="664" b="664"/>
          <a:stretch/>
        </p:blipFill>
        <p:spPr>
          <a:xfrm>
            <a:off x="6633956" y="14255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1" name="Metin kutusu 30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32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9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1344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244</cp:revision>
  <dcterms:created xsi:type="dcterms:W3CDTF">2017-09-22T11:55:01Z</dcterms:created>
  <dcterms:modified xsi:type="dcterms:W3CDTF">2017-10-03T05:15:24Z</dcterms:modified>
</cp:coreProperties>
</file>