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477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L0050074.CL.30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COVE.200.CL.30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314lm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79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3585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COVE.200.CL.30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 rotWithShape="1">
          <a:blip r:embed="rId15"/>
          <a:srcRect t="664" b="664"/>
          <a:stretch/>
        </p:blipFill>
        <p:spPr>
          <a:xfrm>
            <a:off x="6633956" y="1425521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Metin kutusu 28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sp>
        <p:nvSpPr>
          <p:cNvPr id="30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2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7" name="Metin kutusu 36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39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8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19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0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1332</TotalTime>
  <Words>29</Words>
  <Application>Microsoft Office PowerPoint</Application>
  <PresentationFormat>A4 Kağıt (210x297 mm)</PresentationFormat>
  <Paragraphs>33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244</cp:revision>
  <dcterms:created xsi:type="dcterms:W3CDTF">2017-09-22T11:55:01Z</dcterms:created>
  <dcterms:modified xsi:type="dcterms:W3CDTF">2017-10-03T05:14:33Z</dcterms:modified>
</cp:coreProperties>
</file>