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54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L0050074.CL.40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COVE.200.CL.40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336lm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4000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3585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COVE.200.CL.40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6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Metin kutusu 28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30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2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6" name="Resim 35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7" name="Metin kutusu 36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3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1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1332</TotalTime>
  <Words>29</Words>
  <Application>Microsoft Office PowerPoint</Application>
  <PresentationFormat>A4 Kağıt (210x297 mm)</PresentationFormat>
  <Paragraphs>33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244</cp:revision>
  <dcterms:created xsi:type="dcterms:W3CDTF">2017-09-22T11:55:01Z</dcterms:created>
  <dcterms:modified xsi:type="dcterms:W3CDTF">2017-10-03T05:15:05Z</dcterms:modified>
</cp:coreProperties>
</file>