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0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FFFFFF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259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jpe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30778" y="1143152"/>
            <a:ext cx="3071052" cy="43449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L0050078.CL.27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Product Code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COVE.2500.CL27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Body</a:t>
            </a:r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IP44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Mid Power LED</a:t>
            </a: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30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W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Flux 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2535lm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Efficiency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85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lm/W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Voltage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Hz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 Factor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0,9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CCT (K)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2700 K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CRI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8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pic>
        <p:nvPicPr>
          <p:cNvPr id="34" name="Resim 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7" y="6124869"/>
            <a:ext cx="878397" cy="155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860955" y="999508"/>
            <a:ext cx="144994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COVE.2500.CL.27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sp>
        <p:nvSpPr>
          <p:cNvPr id="30" name="Metin kutusu 29"/>
          <p:cNvSpPr txBox="1"/>
          <p:nvPr/>
        </p:nvSpPr>
        <p:spPr>
          <a:xfrm>
            <a:off x="8373219" y="601561"/>
            <a:ext cx="736521" cy="267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dirty="0" smtClean="0">
                <a:solidFill>
                  <a:srgbClr val="8E9293"/>
                </a:solidFill>
              </a:rPr>
              <a:t>COVE</a:t>
            </a:r>
            <a:endParaRPr lang="tr-TR" sz="1138" dirty="0">
              <a:solidFill>
                <a:srgbClr val="8E9293"/>
              </a:solidFill>
            </a:endParaRPr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938712" y="3424237"/>
            <a:ext cx="28575" cy="9525"/>
          </a:xfrm>
          <a:prstGeom prst="rect">
            <a:avLst/>
          </a:prstGeom>
        </p:spPr>
      </p:pic>
      <p:pic>
        <p:nvPicPr>
          <p:cNvPr id="32" name="Resim 31"/>
          <p:cNvPicPr>
            <a:picLocks noChangeAspect="1"/>
          </p:cNvPicPr>
          <p:nvPr/>
        </p:nvPicPr>
        <p:blipFill rotWithShape="1">
          <a:blip r:embed="rId16"/>
          <a:srcRect t="664" b="664"/>
          <a:stretch/>
        </p:blipFill>
        <p:spPr>
          <a:xfrm>
            <a:off x="6633956" y="1425521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sp>
        <p:nvSpPr>
          <p:cNvPr id="29" name="Rectangle 39"/>
          <p:cNvSpPr/>
          <p:nvPr/>
        </p:nvSpPr>
        <p:spPr>
          <a:xfrm>
            <a:off x="3812789" y="4039837"/>
            <a:ext cx="1980000" cy="745960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35" name="Rectangle 39"/>
          <p:cNvSpPr/>
          <p:nvPr/>
        </p:nvSpPr>
        <p:spPr>
          <a:xfrm>
            <a:off x="3810959" y="5116134"/>
            <a:ext cx="4802997" cy="81628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36" name="Rectangle 39"/>
          <p:cNvSpPr/>
          <p:nvPr/>
        </p:nvSpPr>
        <p:spPr>
          <a:xfrm>
            <a:off x="6654809" y="4065516"/>
            <a:ext cx="1980000" cy="773531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37" name="Metin kutusu 20"/>
          <p:cNvSpPr txBox="1"/>
          <p:nvPr/>
        </p:nvSpPr>
        <p:spPr>
          <a:xfrm>
            <a:off x="7055050" y="3720299"/>
            <a:ext cx="116095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Mounting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 err="1" smtClean="0">
                <a:solidFill>
                  <a:srgbClr val="5AB039"/>
                </a:solidFill>
              </a:rPr>
              <a:t>Kits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pic>
        <p:nvPicPr>
          <p:cNvPr id="38" name="Resim 37"/>
          <p:cNvPicPr>
            <a:picLocks noChangeAspect="1"/>
          </p:cNvPicPr>
          <p:nvPr/>
        </p:nvPicPr>
        <p:blipFill rotWithShape="1">
          <a:blip r:embed="rId17">
            <a:duotone>
              <a:prstClr val="black"/>
              <a:schemeClr val="bg1">
                <a:tint val="45000"/>
                <a:satMod val="400000"/>
              </a:schemeClr>
            </a:duotone>
          </a:blip>
          <a:srcRect l="-2226" t="12859" r="2226" b="8483"/>
          <a:stretch/>
        </p:blipFill>
        <p:spPr>
          <a:xfrm>
            <a:off x="3798279" y="1447417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39" name="Resim 38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13355" y="5138851"/>
            <a:ext cx="3650251" cy="781767"/>
          </a:xfrm>
          <a:prstGeom prst="rect">
            <a:avLst/>
          </a:prstGeom>
        </p:spPr>
      </p:pic>
      <p:sp>
        <p:nvSpPr>
          <p:cNvPr id="41" name="Metin kutusu 20"/>
          <p:cNvSpPr txBox="1"/>
          <p:nvPr/>
        </p:nvSpPr>
        <p:spPr>
          <a:xfrm>
            <a:off x="4190628" y="3706728"/>
            <a:ext cx="124117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Lıght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 err="1" smtClean="0">
                <a:solidFill>
                  <a:srgbClr val="5AB039"/>
                </a:solidFill>
              </a:rPr>
              <a:t>Continuty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pic>
        <p:nvPicPr>
          <p:cNvPr id="43" name="Resim 42"/>
          <p:cNvPicPr>
            <a:picLocks noChangeAspect="1"/>
          </p:cNvPicPr>
          <p:nvPr/>
        </p:nvPicPr>
        <p:blipFill rotWithShape="1">
          <a:blip r:embed="rId19"/>
          <a:srcRect t="6952"/>
          <a:stretch/>
        </p:blipFill>
        <p:spPr>
          <a:xfrm>
            <a:off x="7024318" y="4097791"/>
            <a:ext cx="1222421" cy="726154"/>
          </a:xfrm>
          <a:prstGeom prst="rect">
            <a:avLst/>
          </a:prstGeom>
        </p:spPr>
      </p:pic>
      <p:pic>
        <p:nvPicPr>
          <p:cNvPr id="44" name="Resim 43"/>
          <p:cNvPicPr>
            <a:picLocks noChangeAspect="1"/>
          </p:cNvPicPr>
          <p:nvPr/>
        </p:nvPicPr>
        <p:blipFill rotWithShape="1">
          <a:blip r:embed="rId20"/>
          <a:srcRect t="13075" b="18158"/>
          <a:stretch/>
        </p:blipFill>
        <p:spPr>
          <a:xfrm>
            <a:off x="4001469" y="4142342"/>
            <a:ext cx="1695384" cy="616945"/>
          </a:xfrm>
          <a:prstGeom prst="rect">
            <a:avLst/>
          </a:prstGeom>
        </p:spPr>
      </p:pic>
      <p:sp>
        <p:nvSpPr>
          <p:cNvPr id="45" name="Metin kutusu 44"/>
          <p:cNvSpPr txBox="1"/>
          <p:nvPr/>
        </p:nvSpPr>
        <p:spPr>
          <a:xfrm>
            <a:off x="4061048" y="1155029"/>
            <a:ext cx="148348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Photometric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>
                <a:solidFill>
                  <a:srgbClr val="5AB039"/>
                </a:solidFill>
              </a:rPr>
              <a:t>Curve</a:t>
            </a:r>
          </a:p>
        </p:txBody>
      </p:sp>
      <p:sp>
        <p:nvSpPr>
          <p:cNvPr id="40" name="Metin kutusu 39"/>
          <p:cNvSpPr txBox="1"/>
          <p:nvPr/>
        </p:nvSpPr>
        <p:spPr>
          <a:xfrm>
            <a:off x="5618350" y="4839048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</p:spTree>
    <p:extLst>
      <p:ext uri="{BB962C8B-B14F-4D97-AF65-F5344CB8AC3E}">
        <p14:creationId xmlns:p14="http://schemas.microsoft.com/office/powerpoint/2010/main" val="1590995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1341</TotalTime>
  <Words>31</Words>
  <Application>Microsoft Office PowerPoint</Application>
  <PresentationFormat>A4 Kağıt (210x297 mm)</PresentationFormat>
  <Paragraphs>34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269</cp:revision>
  <dcterms:created xsi:type="dcterms:W3CDTF">2017-09-22T11:55:01Z</dcterms:created>
  <dcterms:modified xsi:type="dcterms:W3CDTF">2017-10-03T05:33:03Z</dcterms:modified>
</cp:coreProperties>
</file>