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418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L0050078.CL.30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COVE.2500.CL30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30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2613lm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88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49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COVE.2500.CL.30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32" name="Resim 31"/>
          <p:cNvPicPr>
            <a:picLocks noChangeAspect="1"/>
          </p:cNvPicPr>
          <p:nvPr/>
        </p:nvPicPr>
        <p:blipFill rotWithShape="1">
          <a:blip r:embed="rId16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413567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1341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269</cp:revision>
  <dcterms:created xsi:type="dcterms:W3CDTF">2017-09-22T11:55:01Z</dcterms:created>
  <dcterms:modified xsi:type="dcterms:W3CDTF">2017-10-03T05:33:12Z</dcterms:modified>
</cp:coreProperties>
</file>