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023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L0050078.CL.40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COVE.2500.CL40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30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2661lm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49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COVE.2500.CL.40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19489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1341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270</cp:revision>
  <dcterms:created xsi:type="dcterms:W3CDTF">2017-09-22T11:55:01Z</dcterms:created>
  <dcterms:modified xsi:type="dcterms:W3CDTF">2017-10-03T05:33:18Z</dcterms:modified>
</cp:coreProperties>
</file>