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754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L0050078.OP.40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COVE.2500.OP40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30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1996lm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57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4000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79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COVE.2500.OP.40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297698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1339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266</cp:revision>
  <dcterms:created xsi:type="dcterms:W3CDTF">2017-09-22T11:55:01Z</dcterms:created>
  <dcterms:modified xsi:type="dcterms:W3CDTF">2017-10-03T05:33:40Z</dcterms:modified>
</cp:coreProperties>
</file>